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A44D-737B-4636-BF0B-74DA9565535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209C-0E88-4C75-BDA8-A10B2A34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SBI Apparel Samples &amp; Sizing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37" y="4810992"/>
            <a:ext cx="4606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Pricing</a:t>
            </a:r>
          </a:p>
          <a:p>
            <a:r>
              <a:rPr lang="en-US" sz="2800" dirty="0" smtClean="0"/>
              <a:t>Fleece: $35.00</a:t>
            </a:r>
          </a:p>
          <a:p>
            <a:r>
              <a:rPr lang="en-US" sz="2800" dirty="0" smtClean="0"/>
              <a:t>Button-ups: $</a:t>
            </a:r>
            <a:r>
              <a:rPr lang="en-US" sz="2800" dirty="0" smtClean="0"/>
              <a:t>35.00</a:t>
            </a:r>
            <a:endParaRPr lang="en-US" sz="2800" dirty="0" smtClean="0"/>
          </a:p>
          <a:p>
            <a:r>
              <a:rPr lang="en-US" sz="2800" dirty="0" smtClean="0"/>
              <a:t>Polos (men only): $35.00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42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5" y="378714"/>
            <a:ext cx="2286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909" y="378714"/>
            <a:ext cx="2286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1" y="3487674"/>
            <a:ext cx="2286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410" y="3487674"/>
            <a:ext cx="2286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" y="541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FLEECE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747" y="527066"/>
            <a:ext cx="22860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856" y="527066"/>
            <a:ext cx="2286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6099" y="3707130"/>
            <a:ext cx="2286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1477" y="3707130"/>
            <a:ext cx="2286000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87968" y="541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BUTTON-UPS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48909" y="720900"/>
            <a:ext cx="3542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Pricing</a:t>
            </a:r>
          </a:p>
          <a:p>
            <a:r>
              <a:rPr lang="en-US" sz="2400" dirty="0" smtClean="0"/>
              <a:t>Fleece: $35.00</a:t>
            </a:r>
          </a:p>
          <a:p>
            <a:r>
              <a:rPr lang="en-US" sz="2400" dirty="0" smtClean="0"/>
              <a:t>Button-ups: $</a:t>
            </a:r>
            <a:r>
              <a:rPr lang="en-US" sz="2400" dirty="0" smtClean="0"/>
              <a:t>35.00</a:t>
            </a:r>
            <a:endParaRPr lang="en-US" sz="2400" dirty="0" smtClean="0"/>
          </a:p>
          <a:p>
            <a:r>
              <a:rPr lang="en-US" sz="2400" dirty="0" smtClean="0"/>
              <a:t>Polos (men only): $35.00</a:t>
            </a:r>
          </a:p>
          <a:p>
            <a:r>
              <a:rPr lang="en-US" sz="2400" dirty="0" smtClean="0"/>
              <a:t>Embroidered Left Side</a:t>
            </a:r>
          </a:p>
          <a:p>
            <a:r>
              <a:rPr lang="en-US" sz="2000" dirty="0" smtClean="0"/>
              <a:t>[Add $5 for 2X or 3X]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821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6" y="254441"/>
            <a:ext cx="2304884" cy="3073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80" y="254440"/>
            <a:ext cx="2304885" cy="3073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74" y="254439"/>
            <a:ext cx="2304885" cy="3073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68" y="254439"/>
            <a:ext cx="2304884" cy="30731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6825" y="3562350"/>
            <a:ext cx="357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fleece in large. I normally order a medium in shirts or jackets, but this fit perfectly in a large.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4225" y="3562350"/>
            <a:ext cx="357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button-up in large. I normally order a medium in shirts and will order a medium.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43" y="195137"/>
            <a:ext cx="2346959" cy="312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34" y="195137"/>
            <a:ext cx="2343814" cy="3125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5" y="195137"/>
            <a:ext cx="2343813" cy="312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65" y="195137"/>
            <a:ext cx="2343813" cy="3125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73" y="3519487"/>
            <a:ext cx="2382441" cy="3176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4" y="3519487"/>
            <a:ext cx="2382441" cy="3176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3590925"/>
            <a:ext cx="5305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Fleece in large – normally what Jeff would order and fits perfectly.</a:t>
            </a:r>
          </a:p>
          <a:p>
            <a:endParaRPr lang="en-US" dirty="0"/>
          </a:p>
          <a:p>
            <a:r>
              <a:rPr lang="en-US" dirty="0" smtClean="0"/>
              <a:t>Button-up shirt in large – Jeff said he likes it. I usually buy him mediums and probably would in this as well. Jeff would buy the large.</a:t>
            </a:r>
          </a:p>
          <a:p>
            <a:endParaRPr lang="en-US" dirty="0"/>
          </a:p>
          <a:p>
            <a:r>
              <a:rPr lang="en-US" dirty="0" smtClean="0"/>
              <a:t>Polo in large – This fit Jeff pretty spot-on in length and through the shoulders.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5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155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SBI Apparel Samples &amp; Sizing</vt:lpstr>
      <vt:lpstr>PowerPoint Presentation</vt:lpstr>
      <vt:lpstr>PowerPoint Presentation</vt:lpstr>
      <vt:lpstr>PowerPoint Presentation</vt:lpstr>
    </vt:vector>
  </TitlesOfParts>
  <Company>Western Kentucky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Peake, Whitney</dc:creator>
  <cp:lastModifiedBy>Peake, Whitney</cp:lastModifiedBy>
  <cp:revision>10</cp:revision>
  <dcterms:created xsi:type="dcterms:W3CDTF">2015-12-11T15:41:44Z</dcterms:created>
  <dcterms:modified xsi:type="dcterms:W3CDTF">2016-01-04T16:52:05Z</dcterms:modified>
</cp:coreProperties>
</file>